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57" r:id="rId4"/>
    <p:sldId id="260" r:id="rId5"/>
    <p:sldId id="258" r:id="rId6"/>
    <p:sldId id="262" r:id="rId7"/>
    <p:sldId id="259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4" autoAdjust="0"/>
    <p:restoredTop sz="94660"/>
  </p:normalViewPr>
  <p:slideViewPr>
    <p:cSldViewPr>
      <p:cViewPr varScale="1">
        <p:scale>
          <a:sx n="69" d="100"/>
          <a:sy n="69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016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486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597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323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17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70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5664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94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657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17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353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50B8B-2D90-485F-9BEC-C6141B4370E5}" type="datetimeFigureOut">
              <a:rPr lang="nl-NL" smtClean="0"/>
              <a:t>31-3-2015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184DC-FB63-4E5D-B4FE-912D8D2D0A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49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Losse</a:t>
            </a:r>
            <a:r>
              <a:rPr lang="en-US" dirty="0" smtClean="0"/>
              <a:t> en </a:t>
            </a:r>
            <a:r>
              <a:rPr lang="en-US" dirty="0" err="1" smtClean="0"/>
              <a:t>Vaste</a:t>
            </a:r>
            <a:r>
              <a:rPr lang="en-US" dirty="0" smtClean="0"/>
              <a:t> </a:t>
            </a:r>
            <a:r>
              <a:rPr lang="en-US" dirty="0" err="1" smtClean="0"/>
              <a:t>verbindingen</a:t>
            </a:r>
            <a:endParaRPr lang="nl-NL" dirty="0"/>
          </a:p>
        </p:txBody>
      </p:sp>
      <p:pic>
        <p:nvPicPr>
          <p:cNvPr id="5122" name="Picture 2" descr="C:\Users\Natascha\Pictures\verbindingen\voorbeelden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670" y="1851024"/>
            <a:ext cx="5774642" cy="4061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2982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6146" name="Picture 2" descr="C:\Users\Natascha\Pictures\verbindingen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720" y="762612"/>
            <a:ext cx="346083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Natascha\Pictures\verbindingen\10805-organiseren-verbindingen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365104"/>
            <a:ext cx="3886200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Users\Natascha\Pictures\verbindingen\rnd,39212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114"/>
            <a:ext cx="4616152" cy="307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Users\Natascha\Pictures\verbindingen\img_0554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10" y="4037148"/>
            <a:ext cx="3483920" cy="261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372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3328" y="692696"/>
            <a:ext cx="5549841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2800" b="0" i="0" u="none" strike="noStrike" cap="none" normalizeH="0" baseline="0" dirty="0" smtClean="0">
                <a:ln>
                  <a:noFill/>
                </a:ln>
                <a:solidFill>
                  <a:srgbClr val="92D050"/>
                </a:solidFill>
                <a:effectLst/>
                <a:latin typeface="Vivaldi" pitchFamily="66" charset="0"/>
                <a:ea typeface="Calibri" pitchFamily="34" charset="0"/>
                <a:cs typeface="Times New Roman" pitchFamily="18" charset="0"/>
              </a:rPr>
              <a:t>De droom van Rups om Vlinder te worden</a:t>
            </a:r>
            <a:endParaRPr kumimoji="0" lang="nl-NL" altLang="nl-NL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Afbeelding 2" descr="rups-vlind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2" y="1916832"/>
            <a:ext cx="540067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95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Opdracht</a:t>
            </a:r>
            <a:r>
              <a:rPr lang="en-US" dirty="0" smtClean="0"/>
              <a:t> </a:t>
            </a:r>
            <a:r>
              <a:rPr lang="en-US" dirty="0" err="1" smtClean="0"/>
              <a:t>Rups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187624" y="1772816"/>
            <a:ext cx="64807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wil</a:t>
            </a:r>
            <a:r>
              <a:rPr lang="en-US" sz="2400" dirty="0" smtClean="0"/>
              <a:t> je </a:t>
            </a:r>
            <a:r>
              <a:rPr lang="en-US" sz="2400" dirty="0" err="1" smtClean="0"/>
              <a:t>maken</a:t>
            </a:r>
            <a:r>
              <a:rPr lang="en-US" sz="2400" dirty="0" smtClean="0"/>
              <a:t>: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verdrietige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,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gezellige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, </a:t>
            </a:r>
            <a:r>
              <a:rPr lang="en-US" sz="2400" dirty="0" err="1" smtClean="0"/>
              <a:t>wat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kleur</a:t>
            </a:r>
            <a:r>
              <a:rPr lang="en-US" sz="2400" dirty="0" smtClean="0"/>
              <a:t> en </a:t>
            </a:r>
            <a:r>
              <a:rPr lang="en-US" sz="2400" dirty="0" err="1" smtClean="0"/>
              <a:t>vorm</a:t>
            </a:r>
            <a:r>
              <a:rPr lang="en-US" sz="2400" dirty="0" smtClean="0"/>
              <a:t> </a:t>
            </a:r>
            <a:r>
              <a:rPr lang="en-US" sz="2400" dirty="0" err="1" smtClean="0"/>
              <a:t>hoort</a:t>
            </a:r>
            <a:r>
              <a:rPr lang="en-US" sz="2400" dirty="0" smtClean="0"/>
              <a:t> </a:t>
            </a:r>
            <a:r>
              <a:rPr lang="en-US" sz="2400" dirty="0" err="1" smtClean="0"/>
              <a:t>daarbij</a:t>
            </a:r>
            <a:r>
              <a:rPr lang="en-US" sz="2400" dirty="0" smtClean="0"/>
              <a:t>? hoe  </a:t>
            </a:r>
            <a:r>
              <a:rPr lang="en-US" sz="2400" dirty="0" err="1" smtClean="0"/>
              <a:t>dik</a:t>
            </a:r>
            <a:r>
              <a:rPr lang="en-US" sz="2400" dirty="0" smtClean="0"/>
              <a:t> is de </a:t>
            </a:r>
            <a:r>
              <a:rPr lang="en-US" sz="2400" dirty="0" err="1" smtClean="0"/>
              <a:t>rups</a:t>
            </a:r>
            <a:r>
              <a:rPr lang="en-US" sz="2400" dirty="0" smtClean="0"/>
              <a:t>? </a:t>
            </a:r>
            <a:r>
              <a:rPr lang="en-US" sz="2400" dirty="0" err="1" smtClean="0"/>
              <a:t>Heeft</a:t>
            </a:r>
            <a:r>
              <a:rPr lang="en-US" sz="2400" dirty="0" smtClean="0"/>
              <a:t> </a:t>
            </a:r>
            <a:r>
              <a:rPr lang="en-US" sz="2400" dirty="0" err="1" smtClean="0"/>
              <a:t>ie</a:t>
            </a:r>
            <a:r>
              <a:rPr lang="en-US" sz="2400" dirty="0" smtClean="0"/>
              <a:t> </a:t>
            </a:r>
            <a:r>
              <a:rPr lang="en-US" sz="2400" dirty="0" err="1" smtClean="0"/>
              <a:t>bobbels</a:t>
            </a:r>
            <a:r>
              <a:rPr lang="en-US" sz="2400" dirty="0" smtClean="0"/>
              <a:t> of is </a:t>
            </a:r>
            <a:r>
              <a:rPr lang="en-US" sz="2400" dirty="0" err="1" smtClean="0"/>
              <a:t>ie</a:t>
            </a:r>
            <a:r>
              <a:rPr lang="en-US" sz="2400" dirty="0" smtClean="0"/>
              <a:t> glad?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Maak</a:t>
            </a:r>
            <a:r>
              <a:rPr lang="en-US" sz="2400" dirty="0" smtClean="0"/>
              <a:t> </a:t>
            </a:r>
            <a:r>
              <a:rPr lang="en-US" sz="2400" dirty="0" err="1" smtClean="0"/>
              <a:t>eerst</a:t>
            </a:r>
            <a:r>
              <a:rPr lang="en-US" sz="2400" dirty="0" smtClean="0"/>
              <a:t> de </a:t>
            </a:r>
            <a:r>
              <a:rPr lang="en-US" sz="2400" dirty="0" err="1" smtClean="0"/>
              <a:t>vorm</a:t>
            </a:r>
            <a:r>
              <a:rPr lang="en-US" sz="2400" dirty="0" smtClean="0"/>
              <a:t> van de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uit</a:t>
            </a:r>
            <a:r>
              <a:rPr lang="en-US" sz="2400" dirty="0" smtClean="0"/>
              <a:t> </a:t>
            </a:r>
            <a:r>
              <a:rPr lang="en-US" sz="2400" dirty="0" err="1" smtClean="0"/>
              <a:t>grijs</a:t>
            </a:r>
            <a:r>
              <a:rPr lang="en-US" sz="2400" dirty="0" smtClean="0"/>
              <a:t> </a:t>
            </a:r>
            <a:r>
              <a:rPr lang="en-US" sz="2400" dirty="0" err="1" smtClean="0"/>
              <a:t>schuimrubber</a:t>
            </a:r>
            <a:r>
              <a:rPr lang="en-US" sz="2400" dirty="0" smtClean="0"/>
              <a:t>: </a:t>
            </a:r>
            <a:r>
              <a:rPr lang="en-US" sz="2400" dirty="0" err="1" smtClean="0"/>
              <a:t>dik</a:t>
            </a:r>
            <a:r>
              <a:rPr lang="en-US" sz="2400" dirty="0" smtClean="0"/>
              <a:t>/dun, glad/</a:t>
            </a:r>
            <a:r>
              <a:rPr lang="en-US" sz="2400" dirty="0" err="1" smtClean="0"/>
              <a:t>bobbelig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err="1" smtClean="0"/>
              <a:t>Geef</a:t>
            </a:r>
            <a:r>
              <a:rPr lang="en-US" sz="2400" dirty="0" smtClean="0"/>
              <a:t> </a:t>
            </a:r>
            <a:r>
              <a:rPr lang="en-US" sz="2400" dirty="0" err="1" smtClean="0"/>
              <a:t>daarna</a:t>
            </a:r>
            <a:r>
              <a:rPr lang="en-US" sz="2400" dirty="0" smtClean="0"/>
              <a:t> de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kleur</a:t>
            </a:r>
            <a:r>
              <a:rPr lang="en-US" sz="2400" dirty="0" smtClean="0"/>
              <a:t> met </a:t>
            </a:r>
            <a:r>
              <a:rPr lang="en-US" sz="2400" dirty="0" err="1" smtClean="0"/>
              <a:t>gekleurd</a:t>
            </a:r>
            <a:r>
              <a:rPr lang="en-US" sz="2400" dirty="0" smtClean="0"/>
              <a:t> </a:t>
            </a:r>
            <a:r>
              <a:rPr lang="en-US" sz="2400" dirty="0" err="1" smtClean="0"/>
              <a:t>touw</a:t>
            </a:r>
            <a:r>
              <a:rPr lang="en-US" sz="2400" dirty="0"/>
              <a:t> </a:t>
            </a:r>
            <a:r>
              <a:rPr lang="en-US" sz="2400" dirty="0" smtClean="0"/>
              <a:t>of tape,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patroon</a:t>
            </a:r>
            <a:r>
              <a:rPr lang="en-US" sz="2400" dirty="0" smtClean="0"/>
              <a:t> op </a:t>
            </a:r>
            <a:r>
              <a:rPr lang="en-US" sz="2400" dirty="0" err="1" smtClean="0"/>
              <a:t>zijn</a:t>
            </a:r>
            <a:r>
              <a:rPr lang="en-US" sz="2400" dirty="0" smtClean="0"/>
              <a:t> rug.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421423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C:\Users\Natascha\Pictures\dieren\Nieuwe map\rupsen\Turkse-mot_rups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4293096"/>
            <a:ext cx="3168352" cy="2183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Afbeelding 2" descr="C:\Users\Natascha\Pictures\dieren\Nieuwe map\rupsen\koninginnepage-rups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1806"/>
            <a:ext cx="3162300" cy="476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Afbeelding 3" descr="C:\Users\Natascha\Pictures\dieren\Nieuwe map\rupsen\rups 1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5"/>
            <a:ext cx="2592099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884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Opdracht</a:t>
            </a:r>
            <a:r>
              <a:rPr lang="en-US" dirty="0" smtClean="0"/>
              <a:t> van </a:t>
            </a:r>
            <a:r>
              <a:rPr lang="en-US" dirty="0" err="1" smtClean="0"/>
              <a:t>Rups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</a:t>
            </a:r>
            <a:r>
              <a:rPr lang="en-US" dirty="0" err="1" smtClean="0"/>
              <a:t>Vlinder</a:t>
            </a:r>
            <a:r>
              <a:rPr lang="en-US" dirty="0" smtClean="0"/>
              <a:t>: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899592" y="1556792"/>
            <a:ext cx="748883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Geef</a:t>
            </a:r>
            <a:r>
              <a:rPr lang="en-US" sz="2400" dirty="0" smtClean="0"/>
              <a:t> </a:t>
            </a:r>
            <a:r>
              <a:rPr lang="en-US" sz="2400" dirty="0" err="1" smtClean="0"/>
              <a:t>jouw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vleugels</a:t>
            </a:r>
            <a:r>
              <a:rPr lang="en-US" sz="2400" dirty="0" smtClean="0"/>
              <a:t> met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losse</a:t>
            </a:r>
            <a:r>
              <a:rPr lang="en-US" sz="2400" dirty="0" smtClean="0"/>
              <a:t> of </a:t>
            </a:r>
            <a:r>
              <a:rPr lang="en-US" sz="2400" dirty="0" err="1" smtClean="0"/>
              <a:t>vaste</a:t>
            </a:r>
            <a:r>
              <a:rPr lang="en-US" sz="2400" dirty="0" smtClean="0"/>
              <a:t> </a:t>
            </a:r>
            <a:r>
              <a:rPr lang="en-US" sz="2400" dirty="0" err="1" smtClean="0"/>
              <a:t>verbinding</a:t>
            </a:r>
            <a:r>
              <a:rPr lang="en-US" sz="2400" dirty="0" smtClean="0"/>
              <a:t>:</a:t>
            </a:r>
          </a:p>
          <a:p>
            <a:endParaRPr lang="en-US" sz="2400" dirty="0"/>
          </a:p>
          <a:p>
            <a:r>
              <a:rPr lang="en-US" sz="2400" dirty="0" err="1" smtClean="0"/>
              <a:t>Bedenk</a:t>
            </a:r>
            <a:r>
              <a:rPr lang="en-US" sz="2400" dirty="0" smtClean="0"/>
              <a:t> </a:t>
            </a:r>
            <a:r>
              <a:rPr lang="en-US" sz="2400" dirty="0" err="1" smtClean="0"/>
              <a:t>vleugels</a:t>
            </a:r>
            <a:r>
              <a:rPr lang="en-US" sz="2400" dirty="0" smtClean="0"/>
              <a:t> die 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jouw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passen</a:t>
            </a:r>
            <a:r>
              <a:rPr lang="en-US" sz="2400" dirty="0" smtClean="0"/>
              <a:t>, </a:t>
            </a:r>
            <a:r>
              <a:rPr lang="en-US" sz="2400" dirty="0" err="1" smtClean="0"/>
              <a:t>als</a:t>
            </a:r>
            <a:r>
              <a:rPr lang="en-US" sz="2400" dirty="0" smtClean="0"/>
              <a:t> je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verdietige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 had, </a:t>
            </a:r>
            <a:r>
              <a:rPr lang="en-US" sz="2400" dirty="0" err="1" smtClean="0"/>
              <a:t>heeft</a:t>
            </a:r>
            <a:r>
              <a:rPr lang="en-US" sz="2400" dirty="0" smtClean="0"/>
              <a:t> </a:t>
            </a:r>
            <a:r>
              <a:rPr lang="en-US" sz="2400" dirty="0" err="1" smtClean="0"/>
              <a:t>hij</a:t>
            </a:r>
            <a:r>
              <a:rPr lang="en-US" sz="2400" dirty="0" smtClean="0"/>
              <a:t>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verdrietige</a:t>
            </a:r>
            <a:r>
              <a:rPr lang="en-US" sz="2400" dirty="0" smtClean="0"/>
              <a:t> </a:t>
            </a:r>
            <a:r>
              <a:rPr lang="en-US" sz="2400" dirty="0" err="1" smtClean="0"/>
              <a:t>vleugels</a:t>
            </a:r>
            <a:r>
              <a:rPr lang="en-US" sz="2400" dirty="0" smtClean="0"/>
              <a:t>.  Of </a:t>
            </a:r>
            <a:r>
              <a:rPr lang="en-US" sz="2400" dirty="0" err="1" smtClean="0"/>
              <a:t>juist</a:t>
            </a:r>
            <a:r>
              <a:rPr lang="en-US" sz="2400" dirty="0" smtClean="0"/>
              <a:t> </a:t>
            </a:r>
            <a:r>
              <a:rPr lang="en-US" sz="2400" dirty="0" err="1" smtClean="0"/>
              <a:t>niet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jouw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passen</a:t>
            </a:r>
            <a:r>
              <a:rPr lang="en-US" sz="2400" dirty="0" smtClean="0"/>
              <a:t>: </a:t>
            </a:r>
            <a:r>
              <a:rPr lang="en-US" sz="2400" dirty="0" err="1" smtClean="0"/>
              <a:t>als</a:t>
            </a:r>
            <a:r>
              <a:rPr lang="en-US" sz="2400" dirty="0" smtClean="0"/>
              <a:t> het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verdrietige</a:t>
            </a:r>
            <a:r>
              <a:rPr lang="en-US" sz="2400" dirty="0" smtClean="0"/>
              <a:t> </a:t>
            </a:r>
            <a:r>
              <a:rPr lang="en-US" sz="2400" dirty="0" err="1" smtClean="0"/>
              <a:t>rups</a:t>
            </a:r>
            <a:r>
              <a:rPr lang="en-US" sz="2400" dirty="0" smtClean="0"/>
              <a:t> is-</a:t>
            </a:r>
            <a:r>
              <a:rPr lang="en-US" sz="2400" dirty="0" err="1" smtClean="0"/>
              <a:t>wordt</a:t>
            </a:r>
            <a:r>
              <a:rPr lang="en-US" sz="2400" dirty="0" smtClean="0"/>
              <a:t> het </a:t>
            </a:r>
            <a:r>
              <a:rPr lang="en-US" sz="2400" dirty="0" err="1" smtClean="0"/>
              <a:t>misschien</a:t>
            </a:r>
            <a:r>
              <a:rPr lang="en-US" sz="2400" dirty="0" smtClean="0"/>
              <a:t>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vrolijke</a:t>
            </a:r>
            <a:r>
              <a:rPr lang="en-US" sz="2400" dirty="0" smtClean="0"/>
              <a:t> </a:t>
            </a:r>
            <a:r>
              <a:rPr lang="en-US" sz="2400" dirty="0" err="1" smtClean="0"/>
              <a:t>vlinder</a:t>
            </a:r>
            <a:r>
              <a:rPr lang="en-US" sz="2400" dirty="0" smtClean="0"/>
              <a:t> met </a:t>
            </a:r>
            <a:r>
              <a:rPr lang="en-US" sz="2400" dirty="0" err="1" smtClean="0"/>
              <a:t>vrolijke</a:t>
            </a:r>
            <a:r>
              <a:rPr lang="en-US" sz="2400" dirty="0" smtClean="0"/>
              <a:t> </a:t>
            </a:r>
            <a:r>
              <a:rPr lang="en-US" sz="2400" dirty="0" err="1" smtClean="0"/>
              <a:t>vleugels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err="1" smtClean="0"/>
              <a:t>Maak</a:t>
            </a:r>
            <a:r>
              <a:rPr lang="en-US" sz="2400" dirty="0" smtClean="0"/>
              <a:t> </a:t>
            </a:r>
            <a:r>
              <a:rPr lang="en-US" sz="2400" dirty="0" err="1" smtClean="0"/>
              <a:t>vleugels</a:t>
            </a:r>
            <a:r>
              <a:rPr lang="en-US" sz="2400" dirty="0" smtClean="0"/>
              <a:t> van </a:t>
            </a:r>
            <a:r>
              <a:rPr lang="en-US" sz="2400" dirty="0" err="1" smtClean="0"/>
              <a:t>rietjes</a:t>
            </a:r>
            <a:r>
              <a:rPr lang="en-US" sz="2400" dirty="0" smtClean="0"/>
              <a:t>/</a:t>
            </a:r>
            <a:r>
              <a:rPr lang="en-US" sz="2400" dirty="0" err="1" smtClean="0"/>
              <a:t>kunststof</a:t>
            </a:r>
            <a:r>
              <a:rPr lang="en-US" sz="2400" dirty="0" smtClean="0"/>
              <a:t> </a:t>
            </a:r>
            <a:r>
              <a:rPr lang="en-US" sz="2400" dirty="0" err="1" smtClean="0"/>
              <a:t>matjes</a:t>
            </a:r>
            <a:r>
              <a:rPr lang="en-US" sz="2400" dirty="0" smtClean="0"/>
              <a:t>/tie ribs, </a:t>
            </a:r>
          </a:p>
          <a:p>
            <a:r>
              <a:rPr lang="en-US" sz="2400" dirty="0" err="1" smtClean="0"/>
              <a:t>Onderzoek</a:t>
            </a:r>
            <a:r>
              <a:rPr lang="en-US" sz="2400" dirty="0" smtClean="0"/>
              <a:t> hoe de </a:t>
            </a:r>
            <a:r>
              <a:rPr lang="en-US" sz="2400" dirty="0" err="1" smtClean="0"/>
              <a:t>vleugels</a:t>
            </a:r>
            <a:r>
              <a:rPr lang="en-US" sz="2400" dirty="0" smtClean="0"/>
              <a:t> </a:t>
            </a:r>
            <a:r>
              <a:rPr lang="en-US" sz="2400" dirty="0" err="1" smtClean="0"/>
              <a:t>aan</a:t>
            </a:r>
            <a:r>
              <a:rPr lang="en-US" sz="2400" dirty="0" smtClean="0"/>
              <a:t> de </a:t>
            </a:r>
            <a:r>
              <a:rPr lang="en-US" sz="2400" dirty="0" err="1" smtClean="0"/>
              <a:t>rups</a:t>
            </a:r>
            <a:r>
              <a:rPr lang="en-US" sz="2400" dirty="0" smtClean="0"/>
              <a:t> </a:t>
            </a:r>
            <a:r>
              <a:rPr lang="en-US" sz="2400" dirty="0" err="1" smtClean="0"/>
              <a:t>vastgemaakt</a:t>
            </a:r>
            <a:r>
              <a:rPr lang="en-US" sz="2400" dirty="0" smtClean="0"/>
              <a:t> </a:t>
            </a:r>
            <a:r>
              <a:rPr lang="en-US" sz="2400" dirty="0" err="1" smtClean="0"/>
              <a:t>kunnen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Denk</a:t>
            </a:r>
            <a:r>
              <a:rPr lang="en-US" sz="2400" dirty="0" smtClean="0"/>
              <a:t> </a:t>
            </a:r>
            <a:r>
              <a:rPr lang="en-US" sz="2400" dirty="0" err="1" smtClean="0"/>
              <a:t>eraan</a:t>
            </a:r>
            <a:r>
              <a:rPr lang="en-US" sz="2400" dirty="0" smtClean="0"/>
              <a:t> </a:t>
            </a:r>
            <a:r>
              <a:rPr lang="en-US" sz="2400" dirty="0" err="1" smtClean="0"/>
              <a:t>wat</a:t>
            </a:r>
            <a:r>
              <a:rPr lang="en-US" sz="2400" dirty="0" smtClean="0"/>
              <a:t> je wilt </a:t>
            </a:r>
            <a:r>
              <a:rPr lang="en-US" sz="2400" dirty="0" err="1" smtClean="0"/>
              <a:t>vertellen</a:t>
            </a:r>
            <a:r>
              <a:rPr lang="en-US" sz="2400" dirty="0" smtClean="0"/>
              <a:t>: </a:t>
            </a:r>
            <a:r>
              <a:rPr lang="en-US" sz="2400" dirty="0" err="1" smtClean="0"/>
              <a:t>welke</a:t>
            </a:r>
            <a:r>
              <a:rPr lang="en-US" sz="2400" dirty="0" smtClean="0"/>
              <a:t> </a:t>
            </a:r>
            <a:r>
              <a:rPr lang="en-US" sz="2400" dirty="0" err="1" smtClean="0"/>
              <a:t>kleuren</a:t>
            </a:r>
            <a:r>
              <a:rPr lang="en-US" sz="2400" dirty="0" smtClean="0"/>
              <a:t> </a:t>
            </a:r>
            <a:r>
              <a:rPr lang="en-US" sz="2400" dirty="0" err="1" smtClean="0"/>
              <a:t>passen</a:t>
            </a:r>
            <a:r>
              <a:rPr lang="en-US" sz="2400" dirty="0" smtClean="0"/>
              <a:t> </a:t>
            </a:r>
            <a:r>
              <a:rPr lang="en-US" sz="2400" dirty="0" err="1" smtClean="0"/>
              <a:t>er</a:t>
            </a:r>
            <a:r>
              <a:rPr lang="en-US" sz="2400" dirty="0" smtClean="0"/>
              <a:t> </a:t>
            </a:r>
            <a:r>
              <a:rPr lang="en-US" sz="2400" dirty="0" err="1" smtClean="0"/>
              <a:t>bij</a:t>
            </a:r>
            <a:r>
              <a:rPr lang="en-US" sz="2400" dirty="0" smtClean="0"/>
              <a:t> </a:t>
            </a:r>
            <a:r>
              <a:rPr lang="en-US" sz="2400" dirty="0" err="1" smtClean="0"/>
              <a:t>vrolijke</a:t>
            </a:r>
            <a:r>
              <a:rPr lang="en-US" sz="2400" dirty="0" smtClean="0"/>
              <a:t> </a:t>
            </a:r>
            <a:r>
              <a:rPr lang="en-US" sz="2400" dirty="0" err="1" smtClean="0"/>
              <a:t>vleugels</a:t>
            </a:r>
            <a:r>
              <a:rPr lang="en-US" sz="2400" dirty="0" smtClean="0"/>
              <a:t>?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6245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Natascha\Pictures\dieren\vlinders\3563D2AA71932068603878BE4642_h498_w598_m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0240" y="404664"/>
            <a:ext cx="3998803" cy="3111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Natascha\Pictures\dieren\vlinders\rainbowbutterfl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950652"/>
            <a:ext cx="2477377" cy="2477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Natascha\Pictures\dieren\vlinders\turquoise-vlinder-1881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51" y="3898949"/>
            <a:ext cx="4003131" cy="2668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Natascha\Pictures\dieren\vlinders\beesjes insect vlinders aureli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4015746" cy="279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1522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176</Words>
  <Application>Microsoft Office PowerPoint</Application>
  <PresentationFormat>Diavoorstelling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Kantoorthema</vt:lpstr>
      <vt:lpstr>Losse en Vaste verbindingen</vt:lpstr>
      <vt:lpstr>PowerPoint-presentatie</vt:lpstr>
      <vt:lpstr>PowerPoint-presentatie</vt:lpstr>
      <vt:lpstr>Opdracht Rups maken</vt:lpstr>
      <vt:lpstr>PowerPoint-presentatie</vt:lpstr>
      <vt:lpstr>Opdracht van Rups naar Vlinder:</vt:lpstr>
      <vt:lpstr>PowerPoint-presentatie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Natascha Janssen</dc:creator>
  <cp:lastModifiedBy>Natascha Janssen</cp:lastModifiedBy>
  <cp:revision>5</cp:revision>
  <dcterms:created xsi:type="dcterms:W3CDTF">2014-10-17T10:58:25Z</dcterms:created>
  <dcterms:modified xsi:type="dcterms:W3CDTF">2015-03-31T19:00:39Z</dcterms:modified>
</cp:coreProperties>
</file>