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5" r:id="rId3"/>
    <p:sldId id="264" r:id="rId4"/>
    <p:sldId id="268" r:id="rId5"/>
    <p:sldId id="269" r:id="rId6"/>
    <p:sldId id="266" r:id="rId7"/>
    <p:sldId id="257" r:id="rId8"/>
    <p:sldId id="262" r:id="rId9"/>
    <p:sldId id="259" r:id="rId10"/>
    <p:sldId id="261" r:id="rId11"/>
    <p:sldId id="267" r:id="rId12"/>
    <p:sldId id="270" r:id="rId13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8DBBBCC-A0FB-4B03-8A51-43352FC620C6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3AA18B6-646A-49F9-98AA-FA3D1E033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292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ME,</a:t>
            </a:r>
            <a:r>
              <a:rPr lang="nl-NL" baseline="0" dirty="0" smtClean="0"/>
              <a:t> YOU, KUNSTCREW! Is een </a:t>
            </a:r>
            <a:r>
              <a:rPr lang="nl-NL" baseline="0" dirty="0" err="1" smtClean="0"/>
              <a:t>culturijproject</a:t>
            </a:r>
            <a:r>
              <a:rPr lang="nl-NL" baseline="0" dirty="0" smtClean="0"/>
              <a:t> van De Fontijn en </a:t>
            </a:r>
            <a:r>
              <a:rPr lang="nl-NL" baseline="0" dirty="0" err="1" smtClean="0"/>
              <a:t>Kranenburgh</a:t>
            </a:r>
            <a:r>
              <a:rPr lang="nl-NL" baseline="0" dirty="0" smtClean="0"/>
              <a:t> voor groep 8. Samen kunst kijken – met respect voor elkaar - staat centraal.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A18B6-646A-49F9-98AA-FA3D1E0333F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554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Levi van Veluw – </a:t>
            </a:r>
            <a:r>
              <a:rPr lang="nl-NL" dirty="0" err="1" smtClean="0"/>
              <a:t>Archive</a:t>
            </a:r>
            <a:endParaRPr lang="nl-NL" dirty="0" smtClean="0"/>
          </a:p>
          <a:p>
            <a:r>
              <a:rPr lang="nl-NL" dirty="0" smtClean="0"/>
              <a:t>Is dit een drama? </a:t>
            </a:r>
          </a:p>
          <a:p>
            <a:r>
              <a:rPr lang="nl-NL" dirty="0" smtClean="0"/>
              <a:t>Is het een momentopname – als een foto?</a:t>
            </a:r>
          </a:p>
          <a:p>
            <a:r>
              <a:rPr lang="nl-NL" dirty="0" smtClean="0"/>
              <a:t>Wat is er gebeurd?</a:t>
            </a:r>
          </a:p>
          <a:p>
            <a:r>
              <a:rPr lang="nl-NL" dirty="0" smtClean="0"/>
              <a:t>Conclusie: de kunstenaar maakt zijn eigen wereld – iedereen kijkt anders naar deze wereld. Maar dat mag. Dat is niet erg!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A18B6-646A-49F9-98AA-FA3D1E0333F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042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 gaan het</a:t>
            </a:r>
            <a:r>
              <a:rPr lang="nl-NL" baseline="0" dirty="0" smtClean="0"/>
              <a:t> museum bezoeken. Voorbereiding: trek zwart/witte kleding aan en neem zwart (knutsel)materiaal mee. Stof, plastic, papier, wat dan ook.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A18B6-646A-49F9-98AA-FA3D1E0333F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704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 gaan naar museum </a:t>
            </a:r>
            <a:r>
              <a:rPr lang="nl-NL" dirty="0" err="1" smtClean="0"/>
              <a:t>Kranenburgh</a:t>
            </a:r>
            <a:r>
              <a:rPr lang="nl-NL" dirty="0" smtClean="0"/>
              <a:t> (vertellen hoe en wanneer)</a:t>
            </a:r>
          </a:p>
          <a:p>
            <a:r>
              <a:rPr lang="nl-NL" dirty="0" smtClean="0"/>
              <a:t>In het museum worden we ontvangen door meester Geert-Jan</a:t>
            </a:r>
          </a:p>
          <a:p>
            <a:r>
              <a:rPr lang="nl-NL" dirty="0" smtClean="0"/>
              <a:t>We vertellen wat we al in de klas hebben gedaan.</a:t>
            </a:r>
          </a:p>
          <a:p>
            <a:r>
              <a:rPr lang="nl-NL" dirty="0" smtClean="0"/>
              <a:t>Hij</a:t>
            </a:r>
            <a:r>
              <a:rPr lang="nl-NL" baseline="0" dirty="0" smtClean="0"/>
              <a:t> vertelt wat we in het museum gaan doen:</a:t>
            </a:r>
          </a:p>
          <a:p>
            <a:r>
              <a:rPr lang="nl-NL" baseline="0" dirty="0" smtClean="0"/>
              <a:t>De kunstwerken bekijken en hierover praten. Daarna ook zelf iets maken.</a:t>
            </a:r>
          </a:p>
          <a:p>
            <a:r>
              <a:rPr lang="nl-NL" baseline="0" dirty="0" smtClean="0"/>
              <a:t>We zijn te gast. Hoe gedragen we ons in het museum? Wat mag er wel en niet? (Wel: kijken, praten, luisteren Niet: rennen, schreeuwen, kunst aanraken)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A18B6-646A-49F9-98AA-FA3D1E0333F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540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r>
              <a:rPr lang="nl-NL" dirty="0" smtClean="0"/>
              <a:t>De komende weken werken we aan het project ME YOU KUNSTCREW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nl-NL" dirty="0" smtClean="0"/>
              <a:t>Deze les is de start van het project: wat gaan we doen en waarom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A18B6-646A-49F9-98AA-FA3D1E0333F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946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Kringdiscussie,</a:t>
            </a:r>
            <a:r>
              <a:rPr lang="nl-NL" baseline="0" dirty="0" smtClean="0"/>
              <a:t> bespreek met elkaar:</a:t>
            </a:r>
            <a:endParaRPr lang="nl-NL" dirty="0" smtClean="0"/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nl-NL" dirty="0" smtClean="0"/>
              <a:t>Wat is kunst?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nl-NL" dirty="0" smtClean="0"/>
              <a:t>Welke kunstwerken ken je?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nl-NL" dirty="0" smtClean="0"/>
              <a:t>Waarom maken mensen kunst?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nl-NL" dirty="0" smtClean="0"/>
              <a:t>Wat doet een kunstenaar?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nl-NL" dirty="0" smtClean="0"/>
              <a:t>Wie is er weleens in een museum geweest, wat is daar te zien?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A18B6-646A-49F9-98AA-FA3D1E0333F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280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Museum </a:t>
            </a:r>
            <a:r>
              <a:rPr lang="nl-NL" dirty="0" err="1" smtClean="0"/>
              <a:t>Kranenburgh</a:t>
            </a:r>
            <a:r>
              <a:rPr lang="nl-NL" dirty="0" smtClean="0"/>
              <a:t> in Bergen.</a:t>
            </a:r>
          </a:p>
          <a:p>
            <a:r>
              <a:rPr lang="nl-NL" dirty="0" smtClean="0"/>
              <a:t>Een oude villa</a:t>
            </a:r>
            <a:r>
              <a:rPr lang="nl-NL" baseline="0" dirty="0" smtClean="0"/>
              <a:t> links, en een groot nieuw museum rechts</a:t>
            </a:r>
          </a:p>
          <a:p>
            <a:r>
              <a:rPr lang="nl-NL" baseline="0" dirty="0" smtClean="0"/>
              <a:t>Op de grens tussen dorp, duinen, bos en zee</a:t>
            </a:r>
          </a:p>
          <a:p>
            <a:r>
              <a:rPr lang="nl-NL" baseline="0" dirty="0" smtClean="0"/>
              <a:t>Al 100 jaar komen er kunstenaars naar Bergen om te werken: inspiratie uit natuur, het licht en elkaar</a:t>
            </a:r>
          </a:p>
          <a:p>
            <a:r>
              <a:rPr lang="nl-NL" baseline="0" dirty="0" smtClean="0"/>
              <a:t>Bergen is een kunstenaarsdorp, er wonen veel kunstenaars bij elkaar. Ze vormden hun eigen vriendengroep: een kunstcrew!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A18B6-646A-49F9-98AA-FA3D1E0333F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57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 Museum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Kranenburgh</a:t>
            </a:r>
            <a:r>
              <a:rPr lang="nl-NL" baseline="0" dirty="0" smtClean="0"/>
              <a:t> zijn verschillende tentoonstellingen te zien. </a:t>
            </a:r>
          </a:p>
          <a:p>
            <a:r>
              <a:rPr lang="nl-NL" baseline="0" dirty="0" smtClean="0"/>
              <a:t>Wij gaan kijken naar deze tentoonstelling.</a:t>
            </a:r>
          </a:p>
          <a:p>
            <a:r>
              <a:rPr lang="nl-NL" baseline="0" dirty="0" smtClean="0"/>
              <a:t>Wat zie je allemaal? </a:t>
            </a:r>
          </a:p>
          <a:p>
            <a:r>
              <a:rPr lang="nl-NL" baseline="0" dirty="0" smtClean="0"/>
              <a:t>Wat valt je op?</a:t>
            </a:r>
          </a:p>
          <a:p>
            <a:r>
              <a:rPr lang="nl-NL" baseline="0" dirty="0" smtClean="0"/>
              <a:t>Waar gaat de tentoonstelling over (Kunstenaars van nu die alleen met de kleur zwart werken).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A18B6-646A-49F9-98AA-FA3D1E0333F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326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Deze kunstenaars laten kleur voor wat het is en gaan naar de basis:</a:t>
            </a:r>
            <a:r>
              <a:rPr lang="nl-NL" baseline="0" dirty="0" smtClean="0"/>
              <a:t> de kleur zwart. </a:t>
            </a:r>
          </a:p>
          <a:p>
            <a:r>
              <a:rPr lang="nl-NL" baseline="0" dirty="0" smtClean="0"/>
              <a:t>Maar wat is en doet een kunstenaar?</a:t>
            </a:r>
          </a:p>
          <a:p>
            <a:r>
              <a:rPr lang="nl-NL" baseline="0" dirty="0" smtClean="0"/>
              <a:t>Eigenlijk is een kunstenaar een beeldtovenaar, een manipulator. </a:t>
            </a:r>
          </a:p>
          <a:p>
            <a:r>
              <a:rPr lang="nl-NL" baseline="0" dirty="0" smtClean="0"/>
              <a:t>Kijk maar eens naar de volgende video.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A18B6-646A-49F9-98AA-FA3D1E0333F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7989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Hans op de </a:t>
            </a:r>
            <a:r>
              <a:rPr lang="nl-NL" dirty="0" err="1" smtClean="0"/>
              <a:t>Beeck</a:t>
            </a:r>
            <a:r>
              <a:rPr lang="nl-NL" dirty="0" smtClean="0"/>
              <a:t> |</a:t>
            </a:r>
            <a:r>
              <a:rPr lang="nl-NL" baseline="0" dirty="0" smtClean="0"/>
              <a:t> </a:t>
            </a:r>
            <a:r>
              <a:rPr lang="nl-NL" baseline="0" dirty="0" err="1" smtClean="0"/>
              <a:t>Night</a:t>
            </a:r>
            <a:r>
              <a:rPr lang="nl-NL" baseline="0" dirty="0" smtClean="0"/>
              <a:t> Time | </a:t>
            </a:r>
            <a:r>
              <a:rPr lang="nl-NL" dirty="0" smtClean="0"/>
              <a:t>https://www.youtube.com/watch?v=9aGztCM7gsw</a:t>
            </a:r>
          </a:p>
          <a:p>
            <a:r>
              <a:rPr lang="nl-NL" dirty="0" smtClean="0"/>
              <a:t>Deze (Belgische) kunstenaar tovert steeds nieuwe beelden die in elkaar overlopen. Je ziet niet wat je ziet, het verandert steeds.</a:t>
            </a:r>
          </a:p>
          <a:p>
            <a:r>
              <a:rPr lang="nl-NL" dirty="0" smtClean="0"/>
              <a:t>Wat vond je van deze video?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A18B6-646A-49F9-98AA-FA3D1E0333F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6444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Levi van Veluw – Hole of light II – 205 x 120 cm</a:t>
            </a:r>
          </a:p>
          <a:p>
            <a:r>
              <a:rPr lang="nl-NL" dirty="0" smtClean="0"/>
              <a:t>Levi van Veluw (1985): http://levivanveluw.com/biography </a:t>
            </a:r>
          </a:p>
          <a:p>
            <a:r>
              <a:rPr lang="nl-NL" dirty="0" smtClean="0"/>
              <a:t>Een</a:t>
            </a:r>
            <a:r>
              <a:rPr lang="nl-NL" baseline="0" dirty="0" smtClean="0"/>
              <a:t> kunstenaar laat je de wereld zien door zijn ogen. Eigenlijk zuigt hij je zijn wereld binnen.</a:t>
            </a:r>
          </a:p>
          <a:p>
            <a:r>
              <a:rPr lang="nl-NL" baseline="0" dirty="0" smtClean="0"/>
              <a:t>Hoe is dit werk gemaakt? (tekening)</a:t>
            </a:r>
          </a:p>
          <a:p>
            <a:r>
              <a:rPr lang="nl-NL" baseline="0" dirty="0" smtClean="0"/>
              <a:t>Waar gaat deze tunnel heen denk je?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A18B6-646A-49F9-98AA-FA3D1E0333F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993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Levi van Veluw – The </a:t>
            </a:r>
            <a:r>
              <a:rPr lang="nl-NL" dirty="0" err="1" smtClean="0"/>
              <a:t>Factory</a:t>
            </a:r>
            <a:r>
              <a:rPr lang="nl-NL" dirty="0" smtClean="0"/>
              <a:t> 150x 88 cm</a:t>
            </a:r>
          </a:p>
          <a:p>
            <a:r>
              <a:rPr lang="nl-NL" dirty="0" smtClean="0"/>
              <a:t>Bestaat deze kamer echt?</a:t>
            </a:r>
          </a:p>
          <a:p>
            <a:r>
              <a:rPr lang="nl-NL" dirty="0" smtClean="0"/>
              <a:t>Wat zou hier gebeuren?</a:t>
            </a:r>
          </a:p>
          <a:p>
            <a:r>
              <a:rPr lang="nl-NL" dirty="0" smtClean="0"/>
              <a:t>Wie zitten er normaal op de krukjes?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A18B6-646A-49F9-98AA-FA3D1E0333F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91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FBE3-6517-427F-8124-71EC824BB6BA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0C4B-B1C4-4201-A532-905CECEE93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04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FBE3-6517-427F-8124-71EC824BB6BA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0C4B-B1C4-4201-A532-905CECEE93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379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FBE3-6517-427F-8124-71EC824BB6BA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0C4B-B1C4-4201-A532-905CECEE93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985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FBE3-6517-427F-8124-71EC824BB6BA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0C4B-B1C4-4201-A532-905CECEE93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545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FBE3-6517-427F-8124-71EC824BB6BA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0C4B-B1C4-4201-A532-905CECEE93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44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FBE3-6517-427F-8124-71EC824BB6BA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0C4B-B1C4-4201-A532-905CECEE93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313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FBE3-6517-427F-8124-71EC824BB6BA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0C4B-B1C4-4201-A532-905CECEE93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0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FBE3-6517-427F-8124-71EC824BB6BA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0C4B-B1C4-4201-A532-905CECEE93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80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FBE3-6517-427F-8124-71EC824BB6BA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0C4B-B1C4-4201-A532-905CECEE93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2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FBE3-6517-427F-8124-71EC824BB6BA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0C4B-B1C4-4201-A532-905CECEE93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025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FBE3-6517-427F-8124-71EC824BB6BA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0C4B-B1C4-4201-A532-905CECEE93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610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CFBE3-6517-427F-8124-71EC824BB6BA}" type="datetimeFigureOut">
              <a:rPr lang="nl-NL" smtClean="0"/>
              <a:t>1-2-2017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C0C4B-B1C4-4201-A532-905CECEE93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121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aGztCM7gs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89" y="-1634805"/>
            <a:ext cx="9695221" cy="6858000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nl-NL" sz="60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nl-NL" sz="6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ME, YOU: KUNSTCREW!</a:t>
            </a:r>
          </a:p>
          <a:p>
            <a:pPr algn="ctr"/>
            <a:r>
              <a:rPr lang="nl-N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KUNSTPROJECT MET MUSEUM KRANENBURGH IN BERGEN</a:t>
            </a:r>
            <a:endParaRPr lang="nl-N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4909" y="1214438"/>
            <a:ext cx="9144000" cy="23876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OPDRACHT</a:t>
            </a:r>
            <a:endParaRPr lang="nl-N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NAAR HET MUSEUM: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DRAAG ZWART / WITTE KLEDING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NEEM ZWART (KNUTSEL) MATERIAAL MEE</a:t>
            </a:r>
            <a:endParaRPr lang="nl-N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5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89" y="-1634805"/>
            <a:ext cx="969522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WAT GAAN WE DOEN?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WAT MAG WEL / NIET?</a:t>
            </a:r>
          </a:p>
        </p:txBody>
      </p:sp>
    </p:spTree>
    <p:extLst>
      <p:ext uri="{BB962C8B-B14F-4D97-AF65-F5344CB8AC3E}">
        <p14:creationId xmlns:p14="http://schemas.microsoft.com/office/powerpoint/2010/main" val="404219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ME, YOU: KUNSTCREW!</a:t>
            </a:r>
            <a:endParaRPr lang="nl-N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1. DEZE LES IN DE KLAS</a:t>
            </a:r>
          </a:p>
          <a:p>
            <a:r>
              <a:rPr lang="nl-N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2. KUNST KIJKEN EN MAKEN IN MUSEUM KRANENBURGH</a:t>
            </a:r>
          </a:p>
          <a:p>
            <a:r>
              <a:rPr lang="nl-N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3. TENTOONSTELLING MAKEN OP SCHOOL</a:t>
            </a:r>
            <a:endParaRPr lang="nl-N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4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  <a:latin typeface="Arial Narrow" panose="020B0606020202030204" pitchFamily="34" charset="0"/>
              </a:rPr>
              <a:t>WAT IS KUNST?</a:t>
            </a:r>
            <a:br>
              <a:rPr lang="nl-NL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nl-NL" dirty="0">
                <a:solidFill>
                  <a:schemeClr val="bg1"/>
                </a:solidFill>
                <a:latin typeface="Arial Narrow" panose="020B0606020202030204" pitchFamily="34" charset="0"/>
              </a:rPr>
              <a:t>WAT IS ER TE ZIEN IN EEN MUSEUM</a:t>
            </a:r>
            <a:r>
              <a:rPr lang="nl-N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endParaRPr lang="nl-NL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10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0364"/>
            <a:ext cx="12192000" cy="814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38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32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8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TENTOONSTELLING: ZWART</a:t>
            </a:r>
            <a:endParaRPr lang="nl-N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KUNSTENAARS DIE ALLEEN WERKEN MET DE KLEUR ZWART</a:t>
            </a:r>
            <a:endParaRPr lang="nl-N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40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939"/>
            <a:ext cx="12192000" cy="71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643</Words>
  <Application>Microsoft Office PowerPoint</Application>
  <PresentationFormat>Breedbeeld</PresentationFormat>
  <Paragraphs>75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Calibri Light</vt:lpstr>
      <vt:lpstr>Kantoorthema</vt:lpstr>
      <vt:lpstr>PowerPoint-presentatie</vt:lpstr>
      <vt:lpstr>ME, YOU: KUNSTCREW!</vt:lpstr>
      <vt:lpstr>WAT IS KUNST? WAT IS ER TE ZIEN IN EEN MUSEUM?</vt:lpstr>
      <vt:lpstr>PowerPoint-presentatie</vt:lpstr>
      <vt:lpstr>PowerPoint-presentatie</vt:lpstr>
      <vt:lpstr>TENTOONSTELLING: ZWART</vt:lpstr>
      <vt:lpstr>PowerPoint-presentatie</vt:lpstr>
      <vt:lpstr>PowerPoint-presentatie</vt:lpstr>
      <vt:lpstr>PowerPoint-presentatie</vt:lpstr>
      <vt:lpstr>PowerPoint-presentatie</vt:lpstr>
      <vt:lpstr>OPDRACHT</vt:lpstr>
      <vt:lpstr>PowerPoint-presentatie</vt:lpstr>
    </vt:vector>
  </TitlesOfParts>
  <Company>Kranenburgh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Beheerder</cp:lastModifiedBy>
  <cp:revision>14</cp:revision>
  <cp:lastPrinted>2017-02-01T13:24:02Z</cp:lastPrinted>
  <dcterms:created xsi:type="dcterms:W3CDTF">2017-01-31T13:02:40Z</dcterms:created>
  <dcterms:modified xsi:type="dcterms:W3CDTF">2017-02-01T13:44:45Z</dcterms:modified>
</cp:coreProperties>
</file>